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3"/>
  </p:notesMasterIdLst>
  <p:sldIdLst>
    <p:sldId id="280" r:id="rId2"/>
    <p:sldId id="281" r:id="rId3"/>
    <p:sldId id="282" r:id="rId4"/>
    <p:sldId id="288" r:id="rId5"/>
    <p:sldId id="289" r:id="rId6"/>
    <p:sldId id="291" r:id="rId7"/>
    <p:sldId id="283" r:id="rId8"/>
    <p:sldId id="284" r:id="rId9"/>
    <p:sldId id="285" r:id="rId10"/>
    <p:sldId id="286" r:id="rId11"/>
    <p:sldId id="287" r:id="rId1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A12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aximized" horzBarState="maximized">
    <p:restoredLeft sz="84380"/>
    <p:restoredTop sz="94660"/>
  </p:normalViewPr>
  <p:slideViewPr>
    <p:cSldViewPr>
      <p:cViewPr>
        <p:scale>
          <a:sx n="100" d="100"/>
          <a:sy n="100" d="100"/>
        </p:scale>
        <p:origin x="-137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EB5C651-701F-4B02-966B-3287360EFF72}" type="datetimeFigureOut">
              <a:rPr lang="ar-SA" smtClean="0"/>
              <a:pPr/>
              <a:t>19/03/33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7DA5867-1E0D-49FC-8506-1DC6486EF969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19/03/33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19/03/33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19/03/33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19/03/33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19/03/33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19/03/33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19/03/33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19/03/33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19/03/33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19/03/33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19/03/33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67C6-5BBD-4614-8F41-964A53F8B870}" type="datetimeFigureOut">
              <a:rPr lang="ar-SA" smtClean="0"/>
              <a:pPr/>
              <a:t>19/03/33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التغيـــرات الكيميائيـــة</a:t>
            </a:r>
            <a:endParaRPr kumimoji="0" lang="ar-SA" sz="5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8715436" cy="57864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التفـــاعلات الطـــاردة</a:t>
            </a:r>
            <a:endParaRPr kumimoji="0" lang="ar-SA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8572560" cy="56769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214282" y="142852"/>
            <a:ext cx="871543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التفاعلات الماصة للطاقة والطاردة لها</a:t>
            </a:r>
            <a:endParaRPr kumimoji="0" lang="ar-SA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8572528" cy="57340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285720" y="2000240"/>
            <a:ext cx="714380" cy="39290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 rot="16200000">
            <a:off x="7108049" y="4893479"/>
            <a:ext cx="642942" cy="28575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احتـــــراق الفحــــم</a:t>
            </a:r>
            <a:endParaRPr kumimoji="0" lang="ar-SA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8572528" cy="57150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التفـــاعل الكيميـــائي</a:t>
            </a:r>
            <a:endParaRPr kumimoji="0" lang="ar-SA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8572560" cy="56530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التغيرات الكيميائية</a:t>
            </a:r>
            <a:endParaRPr kumimoji="0" lang="ar-SA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530" name="Picture 2" descr="http://www.makgate.com/vb/imgcache/666.imgcach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8715404" cy="571501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000232" y="214290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التغيرات الكيميائية</a:t>
            </a:r>
            <a:endParaRPr kumimoji="0" lang="ar-SA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6" name="Picture 2" descr="http://veganmaven.com/blog/wp-content/uploads/2009/11/fried_egg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8572560" cy="575073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000232" y="214290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المعادلة الكيميائية</a:t>
            </a:r>
            <a:endParaRPr kumimoji="0" lang="ar-SA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8643997" cy="5572164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أنـــواع التفـــاعلات</a:t>
            </a:r>
            <a:endParaRPr kumimoji="0" lang="ar-SA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8572560" cy="56435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أنـــواع التفـــاعلات</a:t>
            </a:r>
            <a:endParaRPr kumimoji="0" lang="ar-SA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8572560" cy="56435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أنـــواع التفـــاعلات</a:t>
            </a:r>
            <a:endParaRPr kumimoji="0" lang="ar-SA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8572560" cy="56435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25</Words>
  <Application>Microsoft Office PowerPoint</Application>
  <PresentationFormat>عرض على الشاشة (3:4)‏</PresentationFormat>
  <Paragraphs>11</Paragraphs>
  <Slides>11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2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اليعسوب</dc:title>
  <dc:creator>sony</dc:creator>
  <cp:lastModifiedBy>SONY1</cp:lastModifiedBy>
  <cp:revision>68</cp:revision>
  <dcterms:created xsi:type="dcterms:W3CDTF">2010-09-26T15:29:41Z</dcterms:created>
  <dcterms:modified xsi:type="dcterms:W3CDTF">2012-02-11T15:49:37Z</dcterms:modified>
</cp:coreProperties>
</file>