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9" r:id="rId2"/>
    <p:sldId id="260" r:id="rId3"/>
    <p:sldId id="261" r:id="rId4"/>
    <p:sldId id="263" r:id="rId5"/>
    <p:sldId id="264" r:id="rId6"/>
    <p:sldId id="265" r:id="rId7"/>
    <p:sldId id="262" r:id="rId8"/>
    <p:sldId id="267" r:id="rId9"/>
    <p:sldId id="266" r:id="rId10"/>
    <p:sldId id="268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7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21/07/1442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21/07/1442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21/07/1442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21/07/1442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21/07/1442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21/07/1442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21/07/1442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21/07/1442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21/07/1442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21/07/1442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21/07/1442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F045D-9374-4559-893C-FDCCC04C1683}" type="datetimeFigureOut">
              <a:rPr lang="ar-SA" smtClean="0"/>
              <a:pPr/>
              <a:t>21/07/1442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سمة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Wld-Otiba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umnaif</dc:creator>
  <cp:lastModifiedBy>omnia</cp:lastModifiedBy>
  <cp:revision>5</cp:revision>
  <dcterms:created xsi:type="dcterms:W3CDTF">2014-01-04T19:06:17Z</dcterms:created>
  <dcterms:modified xsi:type="dcterms:W3CDTF">2021-03-04T13:46:44Z</dcterms:modified>
</cp:coreProperties>
</file>